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Proxima Nov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Function or Nah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238" y="214988"/>
            <a:ext cx="4713525" cy="47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988" y="355763"/>
            <a:ext cx="4142025" cy="44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513" y="472388"/>
            <a:ext cx="5382975" cy="41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013" y="534763"/>
            <a:ext cx="5431975" cy="40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150" y="0"/>
            <a:ext cx="7358750" cy="46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50629" r="0" t="18725"/>
          <a:stretch/>
        </p:blipFill>
        <p:spPr>
          <a:xfrm>
            <a:off x="1657350" y="451075"/>
            <a:ext cx="5829300" cy="42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52400"/>
            <a:ext cx="48768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288" y="200813"/>
            <a:ext cx="5007425" cy="47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81712" l="13882" r="0" t="0"/>
          <a:stretch/>
        </p:blipFill>
        <p:spPr>
          <a:xfrm>
            <a:off x="757362" y="1664338"/>
            <a:ext cx="7629275" cy="18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Quadratic, Linear, or Exponential?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317075"/>
            <a:ext cx="381000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988" y="676275"/>
            <a:ext cx="4010025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Quadratic, Linear, or Exponential?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82507" l="0" r="58267" t="0"/>
          <a:stretch/>
        </p:blipFill>
        <p:spPr>
          <a:xfrm>
            <a:off x="2356750" y="1583688"/>
            <a:ext cx="4631975" cy="19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Quadratic, Linear, or Exponential?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675" y="1219125"/>
            <a:ext cx="3570600" cy="3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Quadratic, Linear, or Exponential?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400" y="1170125"/>
            <a:ext cx="4991200" cy="33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Quadratic, Linear, or Exponential?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79138" l="0" r="22221" t="0"/>
          <a:stretch/>
        </p:blipFill>
        <p:spPr>
          <a:xfrm>
            <a:off x="602038" y="1888575"/>
            <a:ext cx="7939925" cy="15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Quadratic, Linear, or Exponential?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988" y="1279775"/>
            <a:ext cx="7816025" cy="25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30940" l="12041" r="0" t="55266"/>
          <a:stretch/>
        </p:blipFill>
        <p:spPr>
          <a:xfrm>
            <a:off x="800100" y="1983550"/>
            <a:ext cx="7715725" cy="13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263" y="400713"/>
            <a:ext cx="4811475" cy="43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0" l="0" r="47434" t="0"/>
          <a:stretch/>
        </p:blipFill>
        <p:spPr>
          <a:xfrm>
            <a:off x="2231575" y="272850"/>
            <a:ext cx="4680851" cy="45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363" y="370113"/>
            <a:ext cx="4403275" cy="44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52819" r="0" t="0"/>
          <a:stretch/>
        </p:blipFill>
        <p:spPr>
          <a:xfrm>
            <a:off x="2453363" y="168750"/>
            <a:ext cx="4237275" cy="46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050" y="391613"/>
            <a:ext cx="6819900" cy="43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438" y="455063"/>
            <a:ext cx="4893125" cy="42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